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1DCB-C800-47BE-9AEE-D35DB8374C7F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2B2D-6EB8-4643-BA9F-8CAADAD76FE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1DCB-C800-47BE-9AEE-D35DB8374C7F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2B2D-6EB8-4643-BA9F-8CAADAD76F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1DCB-C800-47BE-9AEE-D35DB8374C7F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2B2D-6EB8-4643-BA9F-8CAADAD76F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1DCB-C800-47BE-9AEE-D35DB8374C7F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2B2D-6EB8-4643-BA9F-8CAADAD76F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1DCB-C800-47BE-9AEE-D35DB8374C7F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2B2D-6EB8-4643-BA9F-8CAADAD76FE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1DCB-C800-47BE-9AEE-D35DB8374C7F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2B2D-6EB8-4643-BA9F-8CAADAD76F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1DCB-C800-47BE-9AEE-D35DB8374C7F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2B2D-6EB8-4643-BA9F-8CAADAD76F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1DCB-C800-47BE-9AEE-D35DB8374C7F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2B2D-6EB8-4643-BA9F-8CAADAD76F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1DCB-C800-47BE-9AEE-D35DB8374C7F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2B2D-6EB8-4643-BA9F-8CAADAD76F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1DCB-C800-47BE-9AEE-D35DB8374C7F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2B2D-6EB8-4643-BA9F-8CAADAD76F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1DCB-C800-47BE-9AEE-D35DB8374C7F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AC2B2D-6EB8-4643-BA9F-8CAADAD76FE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8A1DCB-C800-47BE-9AEE-D35DB8374C7F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AC2B2D-6EB8-4643-BA9F-8CAADAD76FE2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entrance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emphasis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exit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motion path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198 0.25462 L 0.08802 0.004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317</TotalTime>
  <Words>13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Ini efek entrance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Tikus</dc:creator>
  <cp:lastModifiedBy>Tikus</cp:lastModifiedBy>
  <cp:revision>32</cp:revision>
  <dcterms:created xsi:type="dcterms:W3CDTF">2015-01-22T10:53:56Z</dcterms:created>
  <dcterms:modified xsi:type="dcterms:W3CDTF">2015-01-22T16:11:03Z</dcterms:modified>
</cp:coreProperties>
</file>